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45897" showSpecialPlsOnTitleSld="0" strictFirstAndLastChars="0">
  <p:sldMasterIdLst>
    <p:sldMasterId id="2147483664" r:id="rId1"/>
  </p:sldMasterIdLst>
  <p:notesMasterIdLst>
    <p:notesMasterId r:id="rId3"/>
  </p:notesMasterIdLst>
  <p:handoutMasterIdLst>
    <p:handoutMasterId r:id="rId4"/>
  </p:handoutMasterIdLst>
  <p:sldIdLst>
    <p:sldId id="311" r:id="rId2"/>
  </p:sldIdLst>
  <p:sldSz cx="9144000" cy="6858000" type="screen4x3"/>
  <p:notesSz cx="6289675" cy="9090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GE Inspira Pitch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GE Inspira Pitch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GE Inspira Pitch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GE Inspira Pitch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GE Inspira Pitch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GE Inspira Pitch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GE Inspira Pitch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GE Inspira Pitch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GE Inspira Pitch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11">
          <p15:clr>
            <a:srgbClr val="A4A3A4"/>
          </p15:clr>
        </p15:guide>
        <p15:guide id="2" orient="horz" pos="3758">
          <p15:clr>
            <a:srgbClr val="A4A3A4"/>
          </p15:clr>
        </p15:guide>
        <p15:guide id="3" orient="horz" pos="1062">
          <p15:clr>
            <a:srgbClr val="A4A3A4"/>
          </p15:clr>
        </p15:guide>
        <p15:guide id="4" orient="horz" pos="449">
          <p15:clr>
            <a:srgbClr val="A4A3A4"/>
          </p15:clr>
        </p15:guide>
        <p15:guide id="5" orient="horz" pos="2849">
          <p15:clr>
            <a:srgbClr val="A4A3A4"/>
          </p15:clr>
        </p15:guide>
        <p15:guide id="6" orient="horz" pos="2153">
          <p15:clr>
            <a:srgbClr val="A4A3A4"/>
          </p15:clr>
        </p15:guide>
        <p15:guide id="7" orient="horz" pos="5442">
          <p15:clr>
            <a:srgbClr val="A4A3A4"/>
          </p15:clr>
        </p15:guide>
        <p15:guide id="8" orient="horz" pos="1954">
          <p15:clr>
            <a:srgbClr val="A4A3A4"/>
          </p15:clr>
        </p15:guide>
        <p15:guide id="9" pos="219">
          <p15:clr>
            <a:srgbClr val="A4A3A4"/>
          </p15:clr>
        </p15:guide>
        <p15:guide id="10" pos="5551">
          <p15:clr>
            <a:srgbClr val="A4A3A4"/>
          </p15:clr>
        </p15:guide>
        <p15:guide id="11" pos="2879">
          <p15:clr>
            <a:srgbClr val="A4A3A4"/>
          </p15:clr>
        </p15:guide>
        <p15:guide id="12" pos="1521">
          <p15:clr>
            <a:srgbClr val="A4A3A4"/>
          </p15:clr>
        </p15:guide>
        <p15:guide id="13" pos="421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3">
          <p15:clr>
            <a:srgbClr val="A4A3A4"/>
          </p15:clr>
        </p15:guide>
        <p15:guide id="2" orient="horz" pos="5592">
          <p15:clr>
            <a:srgbClr val="A4A3A4"/>
          </p15:clr>
        </p15:guide>
        <p15:guide id="3" pos="198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428"/>
    <a:srgbClr val="FF7128"/>
    <a:srgbClr val="FF8828"/>
    <a:srgbClr val="FF8832"/>
    <a:srgbClr val="00AA50"/>
    <a:srgbClr val="7A7A7A"/>
    <a:srgbClr val="6B6B6B"/>
    <a:srgbClr val="767676"/>
    <a:srgbClr val="4C4C4C"/>
    <a:srgbClr val="656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017" autoAdjust="0"/>
    <p:restoredTop sz="84567" autoAdjust="0"/>
  </p:normalViewPr>
  <p:slideViewPr>
    <p:cSldViewPr snapToGrid="0">
      <p:cViewPr varScale="1">
        <p:scale>
          <a:sx n="116" d="100"/>
          <a:sy n="116" d="100"/>
        </p:scale>
        <p:origin x="2166" y="120"/>
      </p:cViewPr>
      <p:guideLst>
        <p:guide orient="horz" pos="1311"/>
        <p:guide orient="horz" pos="3758"/>
        <p:guide orient="horz" pos="1062"/>
        <p:guide orient="horz" pos="449"/>
        <p:guide orient="horz" pos="2849"/>
        <p:guide orient="horz" pos="2153"/>
        <p:guide orient="horz" pos="5442"/>
        <p:guide orient="horz" pos="1954"/>
        <p:guide pos="219"/>
        <p:guide pos="5551"/>
        <p:guide pos="2879"/>
        <p:guide pos="1521"/>
        <p:guide pos="42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5" d="100"/>
          <a:sy n="95" d="100"/>
        </p:scale>
        <p:origin x="-2264" y="-96"/>
      </p:cViewPr>
      <p:guideLst>
        <p:guide orient="horz" pos="2863"/>
        <p:guide orient="horz" pos="5592"/>
        <p:guide pos="198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213" name="Picture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56" y="8442241"/>
            <a:ext cx="1375866" cy="476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6214" name="Text Box 22"/>
          <p:cNvSpPr txBox="1">
            <a:spLocks noChangeArrowheads="1"/>
          </p:cNvSpPr>
          <p:nvPr/>
        </p:nvSpPr>
        <p:spPr bwMode="auto">
          <a:xfrm>
            <a:off x="2512872" y="8509879"/>
            <a:ext cx="3457409" cy="38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>
              <a:lnSpc>
                <a:spcPts val="974"/>
              </a:lnSpc>
            </a:pPr>
            <a:fld id="{248A7D45-D04D-4B80-90EF-34F48D18C37A}" type="slidenum">
              <a:rPr lang="en-US" sz="800">
                <a:solidFill>
                  <a:srgbClr val="1E4191"/>
                </a:solidFill>
              </a:rPr>
              <a:pPr algn="r">
                <a:lnSpc>
                  <a:spcPts val="974"/>
                </a:lnSpc>
              </a:pPr>
              <a:t>‹#›</a:t>
            </a:fld>
            <a:r>
              <a:rPr lang="en-US" sz="800">
                <a:solidFill>
                  <a:srgbClr val="1E4191"/>
                </a:solidFill>
              </a:rPr>
              <a:t> /</a:t>
            </a:r>
          </a:p>
          <a:p>
            <a:pPr algn="r">
              <a:lnSpc>
                <a:spcPts val="974"/>
              </a:lnSpc>
            </a:pPr>
            <a:r>
              <a:rPr lang="en-US" sz="800">
                <a:solidFill>
                  <a:srgbClr val="1E4191"/>
                </a:solidFill>
              </a:rPr>
              <a:t>GE  / </a:t>
            </a:r>
          </a:p>
          <a:p>
            <a:pPr algn="r"/>
            <a:endParaRPr lang="en-US" sz="800">
              <a:solidFill>
                <a:srgbClr val="1E41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875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63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56" y="8442241"/>
            <a:ext cx="1375866" cy="476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34988" y="217488"/>
            <a:ext cx="5429250" cy="40719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86213" y="4400730"/>
            <a:ext cx="4927458" cy="406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5702" tIns="42852" rIns="85702" bIns="428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8862" name="Text Box 14"/>
          <p:cNvSpPr txBox="1">
            <a:spLocks noChangeArrowheads="1"/>
          </p:cNvSpPr>
          <p:nvPr/>
        </p:nvSpPr>
        <p:spPr bwMode="auto">
          <a:xfrm>
            <a:off x="2512872" y="8509879"/>
            <a:ext cx="3457409" cy="38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>
              <a:lnSpc>
                <a:spcPts val="974"/>
              </a:lnSpc>
            </a:pPr>
            <a:fld id="{AB69BBA2-4AEB-4B61-8393-54D11319A087}" type="slidenum">
              <a:rPr lang="en-US" sz="800">
                <a:solidFill>
                  <a:srgbClr val="1E4191"/>
                </a:solidFill>
              </a:rPr>
              <a:pPr algn="r">
                <a:lnSpc>
                  <a:spcPts val="974"/>
                </a:lnSpc>
              </a:pPr>
              <a:t>‹#›</a:t>
            </a:fld>
            <a:r>
              <a:rPr lang="en-US" sz="800">
                <a:solidFill>
                  <a:srgbClr val="1E4191"/>
                </a:solidFill>
              </a:rPr>
              <a:t> /</a:t>
            </a:r>
          </a:p>
          <a:p>
            <a:pPr algn="r">
              <a:lnSpc>
                <a:spcPts val="974"/>
              </a:lnSpc>
            </a:pPr>
            <a:r>
              <a:rPr lang="en-US" sz="800">
                <a:solidFill>
                  <a:srgbClr val="1E4191"/>
                </a:solidFill>
              </a:rPr>
              <a:t>GE  / </a:t>
            </a:r>
          </a:p>
          <a:p>
            <a:pPr algn="r"/>
            <a:endParaRPr lang="en-US" sz="800">
              <a:solidFill>
                <a:srgbClr val="1E41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7040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lnSpc>
        <a:spcPct val="90000"/>
      </a:lnSpc>
      <a:spcBef>
        <a:spcPct val="30000"/>
      </a:spcBef>
      <a:spcAft>
        <a:spcPct val="0"/>
      </a:spcAft>
      <a:defRPr sz="1200" kern="1200">
        <a:solidFill>
          <a:srgbClr val="4157AD"/>
        </a:solidFill>
        <a:latin typeface="GE Inspira Pitch" pitchFamily="34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30000"/>
      </a:spcBef>
      <a:spcAft>
        <a:spcPct val="0"/>
      </a:spcAft>
      <a:defRPr sz="1200" kern="1200">
        <a:solidFill>
          <a:srgbClr val="4157AD"/>
        </a:solidFill>
        <a:latin typeface="GE Inspira Pitch" pitchFamily="34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30000"/>
      </a:spcBef>
      <a:spcAft>
        <a:spcPct val="0"/>
      </a:spcAft>
      <a:defRPr sz="1200" kern="1200">
        <a:solidFill>
          <a:srgbClr val="4157AD"/>
        </a:solidFill>
        <a:latin typeface="GE Inspira Pitch" pitchFamily="34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30000"/>
      </a:spcBef>
      <a:spcAft>
        <a:spcPct val="0"/>
      </a:spcAft>
      <a:defRPr sz="1200" kern="1200">
        <a:solidFill>
          <a:srgbClr val="4157AD"/>
        </a:solidFill>
        <a:latin typeface="GE Inspira Pitch" pitchFamily="34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30000"/>
      </a:spcBef>
      <a:spcAft>
        <a:spcPct val="0"/>
      </a:spcAft>
      <a:defRPr sz="1200" kern="1200">
        <a:solidFill>
          <a:srgbClr val="4157AD"/>
        </a:solidFill>
        <a:latin typeface="GE Inspira Pitch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5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344488" y="263525"/>
            <a:ext cx="8401050" cy="1395413"/>
          </a:xfrm>
        </p:spPr>
        <p:txBody>
          <a:bodyPr/>
          <a:lstStyle>
            <a:lvl1pPr>
              <a:spcBef>
                <a:spcPct val="25000"/>
              </a:spcBef>
              <a:defRPr sz="5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8061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4488" y="1677988"/>
            <a:ext cx="8396287" cy="1752600"/>
          </a:xfrm>
        </p:spPr>
        <p:txBody>
          <a:bodyPr/>
          <a:lstStyle>
            <a:lvl1pPr>
              <a:spcBef>
                <a:spcPct val="0"/>
              </a:spcBef>
              <a:defRPr sz="5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pic>
        <p:nvPicPr>
          <p:cNvPr id="580619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" y="5803900"/>
            <a:ext cx="248602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Orang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280800"/>
            <a:ext cx="8460000" cy="997200"/>
          </a:xfrm>
        </p:spPr>
        <p:txBody>
          <a:bodyPr/>
          <a:lstStyle>
            <a:lvl1pPr algn="l">
              <a:defRPr sz="4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  <a:endParaRPr lang="en-GB" dirty="0"/>
          </a:p>
        </p:txBody>
      </p:sp>
      <p:pic>
        <p:nvPicPr>
          <p:cNvPr id="5" name="Picture 4" descr="GEMeatball&amp;Ta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319088" y="6088063"/>
            <a:ext cx="16081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2275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Purp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280800"/>
            <a:ext cx="8460000" cy="997200"/>
          </a:xfrm>
        </p:spPr>
        <p:txBody>
          <a:bodyPr/>
          <a:lstStyle>
            <a:lvl1pPr algn="l">
              <a:defRPr sz="4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  <a:endParaRPr lang="en-GB" dirty="0"/>
          </a:p>
        </p:txBody>
      </p:sp>
      <p:pic>
        <p:nvPicPr>
          <p:cNvPr id="5" name="Picture 4" descr="GEMeatball&amp;Ta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319088" y="6088063"/>
            <a:ext cx="16081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2938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Cya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280800"/>
            <a:ext cx="8460000" cy="997200"/>
          </a:xfrm>
        </p:spPr>
        <p:txBody>
          <a:bodyPr/>
          <a:lstStyle>
            <a:lvl1pPr algn="l">
              <a:defRPr sz="4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  <a:endParaRPr lang="en-GB" dirty="0"/>
          </a:p>
        </p:txBody>
      </p:sp>
      <p:pic>
        <p:nvPicPr>
          <p:cNvPr id="5" name="Picture 4" descr="GEMeatball&amp;Ta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319088" y="6088063"/>
            <a:ext cx="16081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8079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Viole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280800"/>
            <a:ext cx="8460000" cy="997200"/>
          </a:xfrm>
        </p:spPr>
        <p:txBody>
          <a:bodyPr/>
          <a:lstStyle>
            <a:lvl1pPr algn="l">
              <a:defRPr sz="4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  <a:endParaRPr lang="en-GB" dirty="0"/>
          </a:p>
        </p:txBody>
      </p:sp>
      <p:pic>
        <p:nvPicPr>
          <p:cNvPr id="5" name="Picture 4" descr="GEMeatball&amp;Ta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319088" y="6088063"/>
            <a:ext cx="16081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6416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Light Gre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EMeatball&amp;Ta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319088" y="6088063"/>
            <a:ext cx="16081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280800"/>
            <a:ext cx="8460000" cy="997200"/>
          </a:xfrm>
        </p:spPr>
        <p:txBody>
          <a:bodyPr/>
          <a:lstStyle>
            <a:lvl1pPr algn="l">
              <a:defRPr sz="4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182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D:\Documents and Settings\200015691\Desktop\Ivan Files\Downloads\IAW Tagline\IAW Tagline PPT use\One Line-Horizontal\GE_lockup_PMS7455_IaW_pp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475" y="2733675"/>
            <a:ext cx="3687763" cy="135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507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8" y="6083300"/>
            <a:ext cx="16002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8"/>
          <p:cNvSpPr txBox="1">
            <a:spLocks noChangeArrowheads="1"/>
          </p:cNvSpPr>
          <p:nvPr userDrawn="1"/>
        </p:nvSpPr>
        <p:spPr bwMode="auto">
          <a:xfrm>
            <a:off x="6442075" y="6229350"/>
            <a:ext cx="2455863" cy="466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90000"/>
              </a:lnSpc>
            </a:pPr>
            <a:fld id="{95990F28-EF56-40AF-B6C1-2CF755EA3890}" type="slidenum">
              <a:rPr lang="en-US" sz="900"/>
              <a:pPr algn="r">
                <a:lnSpc>
                  <a:spcPct val="90000"/>
                </a:lnSpc>
              </a:pPr>
              <a:t>‹#›</a:t>
            </a:fld>
            <a:r>
              <a:rPr lang="en-US" sz="900" dirty="0"/>
              <a:t> </a:t>
            </a:r>
          </a:p>
          <a:p>
            <a:pPr algn="r">
              <a:lnSpc>
                <a:spcPct val="90000"/>
              </a:lnSpc>
            </a:pPr>
            <a:r>
              <a:rPr lang="en-US" sz="900" dirty="0"/>
              <a:t>GE Title or job number</a:t>
            </a:r>
          </a:p>
          <a:p>
            <a:pPr algn="r">
              <a:lnSpc>
                <a:spcPct val="90000"/>
              </a:lnSpc>
            </a:pPr>
            <a:fld id="{F50CD2AD-FBB4-4F75-A08B-B1DD55C25E63}" type="datetime1">
              <a:rPr lang="en-US" sz="900"/>
              <a:pPr algn="r">
                <a:lnSpc>
                  <a:spcPct val="90000"/>
                </a:lnSpc>
              </a:pPr>
              <a:t>4/4/2018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19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Text 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80988"/>
            <a:ext cx="8459788" cy="60824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115736"/>
            <a:ext cx="8459788" cy="4848503"/>
          </a:xfrm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8" y="6083300"/>
            <a:ext cx="16002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8"/>
          <p:cNvSpPr txBox="1">
            <a:spLocks noChangeArrowheads="1"/>
          </p:cNvSpPr>
          <p:nvPr userDrawn="1"/>
        </p:nvSpPr>
        <p:spPr bwMode="auto">
          <a:xfrm>
            <a:off x="6442075" y="6229350"/>
            <a:ext cx="2455863" cy="466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90000"/>
              </a:lnSpc>
            </a:pPr>
            <a:fld id="{95990F28-EF56-40AF-B6C1-2CF755EA3890}" type="slidenum">
              <a:rPr lang="en-US" sz="900"/>
              <a:pPr algn="r">
                <a:lnSpc>
                  <a:spcPct val="90000"/>
                </a:lnSpc>
              </a:pPr>
              <a:t>‹#›</a:t>
            </a:fld>
            <a:r>
              <a:rPr lang="en-US" sz="900" dirty="0"/>
              <a:t> </a:t>
            </a:r>
          </a:p>
          <a:p>
            <a:pPr algn="r">
              <a:lnSpc>
                <a:spcPct val="90000"/>
              </a:lnSpc>
            </a:pPr>
            <a:r>
              <a:rPr lang="en-US" sz="900" dirty="0"/>
              <a:t>GE Title or job number </a:t>
            </a:r>
          </a:p>
          <a:p>
            <a:pPr algn="r">
              <a:lnSpc>
                <a:spcPct val="90000"/>
              </a:lnSpc>
            </a:pPr>
            <a:fld id="{F50CD2AD-FBB4-4F75-A08B-B1DD55C25E63}" type="datetime1">
              <a:rPr lang="en-US" sz="900"/>
              <a:pPr algn="r">
                <a:lnSpc>
                  <a:spcPct val="90000"/>
                </a:lnSpc>
              </a:pPr>
              <a:t>4/4/2018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592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727200"/>
            <a:ext cx="4152900" cy="42370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7200"/>
            <a:ext cx="4154488" cy="42370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8" y="6083300"/>
            <a:ext cx="16002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8"/>
          <p:cNvSpPr txBox="1">
            <a:spLocks noChangeArrowheads="1"/>
          </p:cNvSpPr>
          <p:nvPr userDrawn="1"/>
        </p:nvSpPr>
        <p:spPr bwMode="auto">
          <a:xfrm>
            <a:off x="6442075" y="6229350"/>
            <a:ext cx="2455863" cy="466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90000"/>
              </a:lnSpc>
            </a:pPr>
            <a:fld id="{95990F28-EF56-40AF-B6C1-2CF755EA3890}" type="slidenum">
              <a:rPr lang="en-US" sz="900"/>
              <a:pPr algn="r">
                <a:lnSpc>
                  <a:spcPct val="90000"/>
                </a:lnSpc>
              </a:pPr>
              <a:t>‹#›</a:t>
            </a:fld>
            <a:r>
              <a:rPr lang="en-US" sz="900" dirty="0"/>
              <a:t> </a:t>
            </a:r>
          </a:p>
          <a:p>
            <a:pPr algn="r">
              <a:lnSpc>
                <a:spcPct val="90000"/>
              </a:lnSpc>
            </a:pPr>
            <a:r>
              <a:rPr lang="en-US" sz="900" dirty="0"/>
              <a:t>GE Title or job number </a:t>
            </a:r>
          </a:p>
          <a:p>
            <a:pPr algn="r">
              <a:lnSpc>
                <a:spcPct val="90000"/>
              </a:lnSpc>
            </a:pPr>
            <a:fld id="{F50CD2AD-FBB4-4F75-A08B-B1DD55C25E63}" type="datetime1">
              <a:rPr lang="en-US" sz="900"/>
              <a:pPr algn="r">
                <a:lnSpc>
                  <a:spcPct val="90000"/>
                </a:lnSpc>
              </a:pPr>
              <a:t>4/4/2018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591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727200"/>
            <a:ext cx="2744249" cy="4237038"/>
          </a:xfrm>
        </p:spPr>
        <p:txBody>
          <a:bodyPr/>
          <a:lstStyle>
            <a:lvl1pPr>
              <a:defRPr sz="1800"/>
            </a:lvl1pPr>
            <a:lvl2pPr marL="180975" indent="-179388">
              <a:defRPr sz="1800"/>
            </a:lvl2pPr>
            <a:lvl3pPr marL="361950" indent="-180975">
              <a:defRPr sz="1800"/>
            </a:lvl3pPr>
            <a:lvl4pPr marL="542925" indent="-180975">
              <a:defRPr sz="1800"/>
            </a:lvl4pPr>
            <a:lvl5pPr marL="715963" indent="-17303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8" y="6083300"/>
            <a:ext cx="16002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>
          <a:xfrm>
            <a:off x="3206870" y="1727200"/>
            <a:ext cx="2744249" cy="4237038"/>
          </a:xfrm>
        </p:spPr>
        <p:txBody>
          <a:bodyPr/>
          <a:lstStyle>
            <a:lvl1pPr>
              <a:defRPr sz="1800"/>
            </a:lvl1pPr>
            <a:lvl2pPr marL="180975" indent="-179388">
              <a:defRPr sz="1800"/>
            </a:lvl2pPr>
            <a:lvl3pPr marL="361950" indent="-180975">
              <a:defRPr sz="1800"/>
            </a:lvl3pPr>
            <a:lvl4pPr marL="542925" indent="-180975">
              <a:defRPr sz="1800"/>
            </a:lvl4pPr>
            <a:lvl5pPr marL="715963" indent="-17303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1"/>
          </p:nvPr>
        </p:nvSpPr>
        <p:spPr>
          <a:xfrm>
            <a:off x="6063201" y="1727200"/>
            <a:ext cx="2744249" cy="4237038"/>
          </a:xfrm>
        </p:spPr>
        <p:txBody>
          <a:bodyPr/>
          <a:lstStyle>
            <a:lvl1pPr>
              <a:defRPr sz="1800"/>
            </a:lvl1pPr>
            <a:lvl2pPr marL="180975" indent="-179388">
              <a:defRPr sz="1800"/>
            </a:lvl2pPr>
            <a:lvl3pPr marL="361950" indent="-180975">
              <a:defRPr sz="1800"/>
            </a:lvl3pPr>
            <a:lvl4pPr marL="542925" indent="-180975">
              <a:defRPr sz="1800"/>
            </a:lvl4pPr>
            <a:lvl5pPr marL="715963" indent="-17303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Text Box 18"/>
          <p:cNvSpPr txBox="1">
            <a:spLocks noChangeArrowheads="1"/>
          </p:cNvSpPr>
          <p:nvPr userDrawn="1"/>
        </p:nvSpPr>
        <p:spPr bwMode="auto">
          <a:xfrm>
            <a:off x="6442075" y="6229350"/>
            <a:ext cx="2455863" cy="466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90000"/>
              </a:lnSpc>
            </a:pPr>
            <a:fld id="{95990F28-EF56-40AF-B6C1-2CF755EA3890}" type="slidenum">
              <a:rPr lang="en-US" sz="900"/>
              <a:pPr algn="r">
                <a:lnSpc>
                  <a:spcPct val="90000"/>
                </a:lnSpc>
              </a:pPr>
              <a:t>‹#›</a:t>
            </a:fld>
            <a:r>
              <a:rPr lang="en-US" sz="900" dirty="0"/>
              <a:t> </a:t>
            </a:r>
          </a:p>
          <a:p>
            <a:pPr algn="r">
              <a:lnSpc>
                <a:spcPct val="90000"/>
              </a:lnSpc>
            </a:pPr>
            <a:r>
              <a:rPr lang="en-US" sz="900" dirty="0"/>
              <a:t>GE Title or job number </a:t>
            </a:r>
          </a:p>
          <a:p>
            <a:pPr algn="r">
              <a:lnSpc>
                <a:spcPct val="90000"/>
              </a:lnSpc>
            </a:pPr>
            <a:fld id="{F50CD2AD-FBB4-4F75-A08B-B1DD55C25E63}" type="datetime1">
              <a:rPr lang="en-US" sz="900"/>
              <a:pPr algn="r">
                <a:lnSpc>
                  <a:spcPct val="90000"/>
                </a:lnSpc>
              </a:pPr>
              <a:t>4/4/2018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06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8142" y="1736449"/>
            <a:ext cx="4152405" cy="394355"/>
          </a:xfrm>
        </p:spPr>
        <p:txBody>
          <a:bodyPr anchor="t" anchorCtr="0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142" y="2189527"/>
            <a:ext cx="4152405" cy="376665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3414" y="1736449"/>
            <a:ext cx="4154036" cy="394355"/>
          </a:xfrm>
        </p:spPr>
        <p:txBody>
          <a:bodyPr anchor="t" anchorCtr="0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3414" y="2189527"/>
            <a:ext cx="4154036" cy="376665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8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8" y="6083300"/>
            <a:ext cx="16002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42900" y="280988"/>
            <a:ext cx="8459788" cy="998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Text Box 18"/>
          <p:cNvSpPr txBox="1">
            <a:spLocks noChangeArrowheads="1"/>
          </p:cNvSpPr>
          <p:nvPr userDrawn="1"/>
        </p:nvSpPr>
        <p:spPr bwMode="auto">
          <a:xfrm>
            <a:off x="6442075" y="6229350"/>
            <a:ext cx="2455863" cy="466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90000"/>
              </a:lnSpc>
            </a:pPr>
            <a:fld id="{95990F28-EF56-40AF-B6C1-2CF755EA3890}" type="slidenum">
              <a:rPr lang="en-US" sz="900"/>
              <a:pPr algn="r">
                <a:lnSpc>
                  <a:spcPct val="90000"/>
                </a:lnSpc>
              </a:pPr>
              <a:t>‹#›</a:t>
            </a:fld>
            <a:r>
              <a:rPr lang="en-US" sz="900" dirty="0"/>
              <a:t> </a:t>
            </a:r>
          </a:p>
          <a:p>
            <a:pPr algn="r">
              <a:lnSpc>
                <a:spcPct val="90000"/>
              </a:lnSpc>
            </a:pPr>
            <a:r>
              <a:rPr lang="en-US" sz="900" dirty="0"/>
              <a:t>GE Title or job number </a:t>
            </a:r>
          </a:p>
          <a:p>
            <a:pPr algn="r">
              <a:lnSpc>
                <a:spcPct val="90000"/>
              </a:lnSpc>
            </a:pPr>
            <a:fld id="{F50CD2AD-FBB4-4F75-A08B-B1DD55C25E63}" type="datetime1">
              <a:rPr lang="en-US" sz="900"/>
              <a:pPr algn="r">
                <a:lnSpc>
                  <a:spcPct val="90000"/>
                </a:lnSpc>
              </a:pPr>
              <a:t>4/4/2018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080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8" y="6083300"/>
            <a:ext cx="16002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8"/>
          <p:cNvSpPr txBox="1">
            <a:spLocks noChangeArrowheads="1"/>
          </p:cNvSpPr>
          <p:nvPr userDrawn="1"/>
        </p:nvSpPr>
        <p:spPr bwMode="auto">
          <a:xfrm>
            <a:off x="6442075" y="6229350"/>
            <a:ext cx="2455863" cy="466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90000"/>
              </a:lnSpc>
            </a:pPr>
            <a:fld id="{95990F28-EF56-40AF-B6C1-2CF755EA3890}" type="slidenum">
              <a:rPr lang="en-US" sz="900"/>
              <a:pPr algn="r">
                <a:lnSpc>
                  <a:spcPct val="90000"/>
                </a:lnSpc>
              </a:pPr>
              <a:t>‹#›</a:t>
            </a:fld>
            <a:r>
              <a:rPr lang="en-US" sz="900" dirty="0"/>
              <a:t> </a:t>
            </a:r>
          </a:p>
          <a:p>
            <a:pPr algn="r">
              <a:lnSpc>
                <a:spcPct val="90000"/>
              </a:lnSpc>
            </a:pPr>
            <a:r>
              <a:rPr lang="en-US" sz="900" dirty="0"/>
              <a:t>GE Title or job number </a:t>
            </a:r>
          </a:p>
          <a:p>
            <a:pPr algn="r">
              <a:lnSpc>
                <a:spcPct val="90000"/>
              </a:lnSpc>
            </a:pPr>
            <a:fld id="{F50CD2AD-FBB4-4F75-A08B-B1DD55C25E63}" type="datetime1">
              <a:rPr lang="en-US" sz="900"/>
              <a:pPr algn="r">
                <a:lnSpc>
                  <a:spcPct val="90000"/>
                </a:lnSpc>
              </a:pPr>
              <a:t>4/4/2018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50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280800"/>
            <a:ext cx="8460000" cy="997200"/>
          </a:xfrm>
        </p:spPr>
        <p:txBody>
          <a:bodyPr/>
          <a:lstStyle>
            <a:lvl1pPr algn="l">
              <a:defRPr sz="4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  <a:endParaRPr lang="en-GB" dirty="0"/>
          </a:p>
        </p:txBody>
      </p:sp>
      <p:pic>
        <p:nvPicPr>
          <p:cNvPr id="5" name="Picture 4" descr="GEMeatball&amp;Ta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319088" y="6088063"/>
            <a:ext cx="16081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3410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Gree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2800" y="280800"/>
            <a:ext cx="8460000" cy="997200"/>
          </a:xfrm>
        </p:spPr>
        <p:txBody>
          <a:bodyPr/>
          <a:lstStyle>
            <a:lvl1pPr algn="l">
              <a:defRPr sz="4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  <a:endParaRPr lang="en-GB" dirty="0"/>
          </a:p>
        </p:txBody>
      </p:sp>
      <p:pic>
        <p:nvPicPr>
          <p:cNvPr id="5" name="Picture 4" descr="GEMeatball&amp;Ta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319088" y="6088063"/>
            <a:ext cx="16081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3774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280988"/>
            <a:ext cx="8459788" cy="99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727200"/>
            <a:ext cx="8459788" cy="423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80" r:id="rId15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E4191"/>
          </a:solidFill>
          <a:latin typeface="GE Inspira Pitch" pitchFamily="34" charset="0"/>
        </a:defRPr>
      </a:lvl9pPr>
    </p:titleStyle>
    <p:bodyStyle>
      <a:lvl1pPr algn="l" rtl="0" eaLnBrk="1" fontAlgn="base" hangingPunct="1">
        <a:lnSpc>
          <a:spcPct val="90000"/>
        </a:lnSpc>
        <a:spcBef>
          <a:spcPct val="50000"/>
        </a:spcBef>
        <a:spcAft>
          <a:spcPct val="0"/>
        </a:spcAft>
        <a:buClr>
          <a:srgbClr val="004880"/>
        </a:buClr>
        <a:defRPr sz="3200">
          <a:solidFill>
            <a:srgbClr val="1E4191"/>
          </a:solidFill>
          <a:latin typeface="+mn-lt"/>
          <a:ea typeface="+mn-ea"/>
          <a:cs typeface="+mn-cs"/>
        </a:defRPr>
      </a:lvl1pPr>
      <a:lvl2pPr marL="341313" indent="-33972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rgbClr val="004880"/>
        </a:buClr>
        <a:buFont typeface="GE Inspira Pitch" pitchFamily="34" charset="0"/>
        <a:buChar char="•"/>
        <a:defRPr sz="3200">
          <a:solidFill>
            <a:srgbClr val="1E4191"/>
          </a:solidFill>
          <a:latin typeface="+mn-lt"/>
        </a:defRPr>
      </a:lvl2pPr>
      <a:lvl3pPr marL="744538" indent="-288925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3pPr>
      <a:lvl4pPr marL="1146175" indent="-287338" algn="l" rtl="0" eaLnBrk="1" fontAlgn="base" hangingPunct="1">
        <a:lnSpc>
          <a:spcPct val="90000"/>
        </a:lnSpc>
        <a:spcBef>
          <a:spcPct val="1000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4pPr>
      <a:lvl5pPr marL="1546225" indent="-285750" algn="l" rtl="0" eaLnBrk="1" fontAlgn="base" hangingPunct="1">
        <a:lnSpc>
          <a:spcPct val="90000"/>
        </a:lnSpc>
        <a:spcBef>
          <a:spcPts val="24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5pPr>
      <a:lvl6pPr marL="2003425" indent="-2857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6pPr>
      <a:lvl7pPr marL="2460625" indent="-2857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7pPr>
      <a:lvl8pPr marL="2917825" indent="-2857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8pPr>
      <a:lvl9pPr marL="3375025" indent="-28575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4880"/>
        </a:buClr>
        <a:buChar char="–"/>
        <a:defRPr sz="3200">
          <a:solidFill>
            <a:srgbClr val="1E419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378695" y="58804"/>
            <a:ext cx="6390596" cy="584802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fr-FR" sz="4000" dirty="0">
                <a:solidFill>
                  <a:srgbClr val="FF6428"/>
                </a:solidFill>
              </a:rPr>
              <a:t>GE Measurement &amp; Control</a:t>
            </a:r>
            <a:br>
              <a:rPr lang="fr-FR" sz="2800" dirty="0"/>
            </a:br>
            <a:br>
              <a:rPr lang="fr-FR" sz="2800" dirty="0"/>
            </a:br>
            <a:r>
              <a:rPr lang="fr-FR" sz="2400" dirty="0"/>
              <a:t>Fabrication et commercialisation de solutions Rayons X pour le contrôle de cartes électroniques, composants, capteurs…</a:t>
            </a:r>
            <a:br>
              <a:rPr lang="fr-FR" sz="2800" dirty="0"/>
            </a:br>
            <a:br>
              <a:rPr lang="fr-FR" sz="2400" dirty="0"/>
            </a:br>
            <a:r>
              <a:rPr lang="fr-FR" sz="2400" dirty="0">
                <a:solidFill>
                  <a:srgbClr val="FF6428"/>
                </a:solidFill>
              </a:rPr>
              <a:t>Radioscopie Numérique 2D</a:t>
            </a:r>
            <a:br>
              <a:rPr lang="fr-FR" sz="2400" dirty="0">
                <a:solidFill>
                  <a:srgbClr val="FF6428"/>
                </a:solidFill>
              </a:rPr>
            </a:br>
            <a:r>
              <a:rPr lang="fr-FR" sz="2400" dirty="0">
                <a:solidFill>
                  <a:srgbClr val="FF6428"/>
                </a:solidFill>
              </a:rPr>
              <a:t>Laminographie 3D</a:t>
            </a:r>
            <a:br>
              <a:rPr lang="fr-FR" sz="2400" dirty="0">
                <a:solidFill>
                  <a:srgbClr val="FF6428"/>
                </a:solidFill>
              </a:rPr>
            </a:br>
            <a:r>
              <a:rPr lang="fr-FR" sz="2400" dirty="0">
                <a:solidFill>
                  <a:srgbClr val="FF6428"/>
                </a:solidFill>
              </a:rPr>
              <a:t>Tomographie Informatisée 3D</a:t>
            </a:r>
            <a:br>
              <a:rPr lang="fr-FR" sz="2400" dirty="0">
                <a:solidFill>
                  <a:srgbClr val="FF6428"/>
                </a:solidFill>
              </a:rPr>
            </a:br>
            <a:r>
              <a:rPr lang="fr-FR" sz="2400" dirty="0">
                <a:solidFill>
                  <a:srgbClr val="FF6428"/>
                </a:solidFill>
              </a:rPr>
              <a:t>Métrologie 3D</a:t>
            </a:r>
            <a:br>
              <a:rPr lang="fr-FR" sz="2800" dirty="0">
                <a:solidFill>
                  <a:schemeClr val="accent3"/>
                </a:solidFill>
              </a:rPr>
            </a:br>
            <a:br>
              <a:rPr lang="fr-FR" sz="2400" dirty="0"/>
            </a:br>
            <a:r>
              <a:rPr lang="fr-FR" sz="2400" dirty="0"/>
              <a:t>Votre contact:</a:t>
            </a:r>
            <a:br>
              <a:rPr lang="fr-FR" sz="2400" dirty="0"/>
            </a:br>
            <a:r>
              <a:rPr lang="fr-FR" sz="2400" dirty="0"/>
              <a:t>thomas.hemberger@ge.com</a:t>
            </a:r>
            <a:br>
              <a:rPr lang="fr-FR" sz="2400" dirty="0"/>
            </a:br>
            <a:r>
              <a:rPr lang="fr-FR" sz="2400" dirty="0"/>
              <a:t>06 65 87 46 34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317" y="16583"/>
            <a:ext cx="2320119" cy="2327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59" y="2343754"/>
            <a:ext cx="2160258" cy="2160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C:\Users\108010929\Pictures\Pictures\Photo profile TH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0345" y="4669010"/>
            <a:ext cx="1440463" cy="1440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Grafik 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317" y="2508751"/>
            <a:ext cx="2407661" cy="196000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FBE6DDD-4206-419B-A2BA-68D481640A7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394" y="4669009"/>
            <a:ext cx="2902531" cy="1904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22291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GE Colour Palette">
      <a:dk1>
        <a:srgbClr val="1E4191"/>
      </a:dk1>
      <a:lt1>
        <a:srgbClr val="FFFFFF"/>
      </a:lt1>
      <a:dk2>
        <a:srgbClr val="FF6600"/>
      </a:dk2>
      <a:lt2>
        <a:srgbClr val="EE3324"/>
      </a:lt2>
      <a:accent1>
        <a:srgbClr val="711371"/>
      </a:accent1>
      <a:accent2>
        <a:srgbClr val="28B9F5"/>
      </a:accent2>
      <a:accent3>
        <a:srgbClr val="00AA50"/>
      </a:accent3>
      <a:accent4>
        <a:srgbClr val="CD0078"/>
      </a:accent4>
      <a:accent5>
        <a:srgbClr val="76B900"/>
      </a:accent5>
      <a:accent6>
        <a:srgbClr val="EBD70A"/>
      </a:accent6>
      <a:hlink>
        <a:srgbClr val="EE3324"/>
      </a:hlink>
      <a:folHlink>
        <a:srgbClr val="EE3324"/>
      </a:folHlink>
    </a:clrScheme>
    <a:fontScheme name="GE Fonts">
      <a:majorFont>
        <a:latin typeface="GE Inspira Pitch"/>
        <a:ea typeface=""/>
        <a:cs typeface=""/>
      </a:majorFont>
      <a:minorFont>
        <a:latin typeface="GE Inspira Pitch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4880"/>
      </a:dk2>
      <a:lt2>
        <a:srgbClr val="CECECE"/>
      </a:lt2>
      <a:accent1>
        <a:srgbClr val="004880"/>
      </a:accent1>
      <a:accent2>
        <a:srgbClr val="B3D7E8"/>
      </a:accent2>
      <a:accent3>
        <a:srgbClr val="FFFFFF"/>
      </a:accent3>
      <a:accent4>
        <a:srgbClr val="000000"/>
      </a:accent4>
      <a:accent5>
        <a:srgbClr val="AAB1C0"/>
      </a:accent5>
      <a:accent6>
        <a:srgbClr val="A2C3D2"/>
      </a:accent6>
      <a:hlink>
        <a:srgbClr val="094CAD"/>
      </a:hlink>
      <a:folHlink>
        <a:srgbClr val="4393C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4880"/>
      </a:dk2>
      <a:lt2>
        <a:srgbClr val="CECECE"/>
      </a:lt2>
      <a:accent1>
        <a:srgbClr val="004880"/>
      </a:accent1>
      <a:accent2>
        <a:srgbClr val="B3D7E8"/>
      </a:accent2>
      <a:accent3>
        <a:srgbClr val="FFFFFF"/>
      </a:accent3>
      <a:accent4>
        <a:srgbClr val="000000"/>
      </a:accent4>
      <a:accent5>
        <a:srgbClr val="AAB1C0"/>
      </a:accent5>
      <a:accent6>
        <a:srgbClr val="A2C3D2"/>
      </a:accent6>
      <a:hlink>
        <a:srgbClr val="094CAD"/>
      </a:hlink>
      <a:folHlink>
        <a:srgbClr val="4393C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255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GE Inspira Pitch</vt:lpstr>
      <vt:lpstr>blank</vt:lpstr>
      <vt:lpstr>GE Measurement &amp; Control  Fabrication et commercialisation de solutions Rayons X pour le contrôle de cartes électroniques, composants, capteurs…  Radioscopie Numérique 2D Laminographie 3D Tomographie Informatisée 3D Métrologie 3D  Votre contact: thomas.hemberger@ge.com 06 65 87 46 34</vt:lpstr>
    </vt:vector>
  </TitlesOfParts>
  <Company>GE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 phoenix v|tome|x product line</dc:title>
  <dc:creator>GE User</dc:creator>
  <cp:keywords>September 22, 2004 – Version 1.1</cp:keywords>
  <dc:description>General Electric Company 2004</dc:description>
  <cp:lastModifiedBy>Hemberger, Thomas (BHGE)</cp:lastModifiedBy>
  <cp:revision>25</cp:revision>
  <cp:lastPrinted>2016-06-02T21:11:59Z</cp:lastPrinted>
  <dcterms:created xsi:type="dcterms:W3CDTF">2015-10-16T08:18:42Z</dcterms:created>
  <dcterms:modified xsi:type="dcterms:W3CDTF">2018-04-04T17:02:13Z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alette">
    <vt:lpwstr>GE Template</vt:lpwstr>
  </property>
  <property fmtid="{D5CDD505-2E9C-101B-9397-08002B2CF9AE}" pid="3" name="WizKit Template Type">
    <vt:lpwstr>Onscreen</vt:lpwstr>
  </property>
  <property fmtid="{D5CDD505-2E9C-101B-9397-08002B2CF9AE}" pid="4" name="WizKit Template Version">
    <vt:i4>4</vt:i4>
  </property>
  <property fmtid="{D5CDD505-2E9C-101B-9397-08002B2CF9AE}" pid="5" name="TB4 template version">
    <vt:r8>4</vt:r8>
  </property>
  <property fmtid="{D5CDD505-2E9C-101B-9397-08002B2CF9AE}" pid="6" name="TB4 template type">
    <vt:lpwstr>onscreen</vt:lpwstr>
  </property>
</Properties>
</file>